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7BBF5A-EB40-4F5E-AF9C-E29B51FBF060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0F3AA8-3B88-4639-B246-BA84A086A52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81600"/>
            <a:ext cx="7854696" cy="21336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Kianna</a:t>
            </a:r>
            <a:endParaRPr lang="en-US" dirty="0"/>
          </a:p>
        </p:txBody>
      </p:sp>
      <p:pic>
        <p:nvPicPr>
          <p:cNvPr id="1026" name="Picture 2" descr="C:\Documents and Settings\NewswangerK\Local Settings\Temporary Internet Files\Content.IE5\6ERN7Z81\MP90040029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810" y="3429000"/>
            <a:ext cx="2496312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81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err="1"/>
              <a:t>a</a:t>
            </a:r>
            <a:r>
              <a:rPr lang="en-US" dirty="0" err="1" smtClean="0"/>
              <a:t>lbany</a:t>
            </a:r>
            <a:endParaRPr lang="en-US" dirty="0" smtClean="0"/>
          </a:p>
          <a:p>
            <a:r>
              <a:rPr lang="en-US" dirty="0" smtClean="0"/>
              <a:t>The state bird is the blue bird</a:t>
            </a:r>
          </a:p>
          <a:p>
            <a:r>
              <a:rPr lang="en-US" dirty="0" smtClean="0"/>
              <a:t> A famous New Yorker is Franklin Roosevelt</a:t>
            </a:r>
            <a:endParaRPr lang="en-US" dirty="0"/>
          </a:p>
        </p:txBody>
      </p:sp>
      <p:pic>
        <p:nvPicPr>
          <p:cNvPr id="2050" name="Picture 2" descr="C:\Documents and Settings\NewswangerK\Local Settings\Temporary Internet Files\Content.IE5\9WNKE4PU\MC90006518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574" y="2514600"/>
            <a:ext cx="2974033" cy="233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8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err="1" smtClean="0"/>
              <a:t>lansing</a:t>
            </a:r>
            <a:endParaRPr lang="en-US" dirty="0" smtClean="0"/>
          </a:p>
          <a:p>
            <a:r>
              <a:rPr lang="en-US" dirty="0" smtClean="0"/>
              <a:t>The state bird is the robin</a:t>
            </a:r>
          </a:p>
          <a:p>
            <a:r>
              <a:rPr lang="en-US" dirty="0" smtClean="0"/>
              <a:t>A famous Michigander is Gerald ford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9" name="Picture 5" descr="C:\Documents and Settings\NewswangerK\Local Settings\Temporary Internet Files\Content.IE5\ZCB2V8IE\MC90043698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00200"/>
            <a:ext cx="30861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47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Sacramento.</a:t>
            </a:r>
          </a:p>
          <a:p>
            <a:r>
              <a:rPr lang="en-US" dirty="0" smtClean="0"/>
              <a:t>The state bird is the quail.</a:t>
            </a:r>
          </a:p>
          <a:p>
            <a:r>
              <a:rPr lang="en-US" dirty="0" smtClean="0"/>
              <a:t>A famous Californian is Ronald Reagan.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NewswangerK\Local Settings\Temporary Internet Files\Content.IE5\AZKV6KC8\MC90035862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270" y="3457048"/>
            <a:ext cx="2706929" cy="256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87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Austin.</a:t>
            </a:r>
          </a:p>
          <a:p>
            <a:r>
              <a:rPr lang="en-US" dirty="0" smtClean="0"/>
              <a:t>The state bird is the mocking bird.</a:t>
            </a:r>
          </a:p>
          <a:p>
            <a:r>
              <a:rPr lang="en-US" dirty="0" smtClean="0"/>
              <a:t>A famous </a:t>
            </a:r>
            <a:r>
              <a:rPr lang="en-US" dirty="0"/>
              <a:t>T</a:t>
            </a:r>
            <a:r>
              <a:rPr lang="en-US" dirty="0" smtClean="0"/>
              <a:t>exan is president Bush</a:t>
            </a:r>
            <a:endParaRPr lang="en-US" dirty="0"/>
          </a:p>
        </p:txBody>
      </p:sp>
      <p:pic>
        <p:nvPicPr>
          <p:cNvPr id="1026" name="Picture 2" descr="C:\Documents and Settings\NewswangerK\Local Settings\Temporary Internet Files\Content.IE5\AO2S2OJ1\MC90006523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672" y="3382067"/>
            <a:ext cx="1819656" cy="151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NewswangerK\Local Settings\Temporary Internet Files\Content.IE5\MB65WKKR\MC90012947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76902"/>
            <a:ext cx="5002794" cy="548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15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87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Kianna Newswanger</dc:creator>
  <cp:lastModifiedBy>Kianna Newswanger</cp:lastModifiedBy>
  <cp:revision>10</cp:revision>
  <dcterms:created xsi:type="dcterms:W3CDTF">2013-10-07T11:59:19Z</dcterms:created>
  <dcterms:modified xsi:type="dcterms:W3CDTF">2013-10-30T12:02:00Z</dcterms:modified>
</cp:coreProperties>
</file>